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6115115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5600928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7390886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7291133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3046174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0175982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1957838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2891017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9832285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1206762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3269108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F48AB-3061-47F2-8F52-F72441845588}" type="datetimeFigureOut">
              <a:rPr lang="sk-SK" smtClean="0"/>
              <a:t>22.2.2019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FE36D-B845-483C-9DC5-280D19749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265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142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056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519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52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909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37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465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454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335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493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981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306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176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086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010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844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114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473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624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278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973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05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Širokouhlá</PresentationFormat>
  <Paragraphs>0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zs</dc:creator>
  <cp:lastModifiedBy>zs</cp:lastModifiedBy>
  <cp:revision>3</cp:revision>
  <dcterms:created xsi:type="dcterms:W3CDTF">2019-02-21T21:07:21Z</dcterms:created>
  <dcterms:modified xsi:type="dcterms:W3CDTF">2019-02-22T14:32:54Z</dcterms:modified>
</cp:coreProperties>
</file>